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9" r:id="rId2"/>
    <p:sldId id="265" r:id="rId3"/>
    <p:sldId id="1384" r:id="rId4"/>
    <p:sldId id="609" r:id="rId5"/>
    <p:sldId id="610" r:id="rId6"/>
    <p:sldId id="611" r:id="rId7"/>
    <p:sldId id="612" r:id="rId8"/>
    <p:sldId id="613" r:id="rId9"/>
    <p:sldId id="614" r:id="rId10"/>
    <p:sldId id="1386" r:id="rId11"/>
    <p:sldId id="969" r:id="rId12"/>
    <p:sldId id="618" r:id="rId13"/>
    <p:sldId id="619" r:id="rId14"/>
    <p:sldId id="620" r:id="rId15"/>
    <p:sldId id="621" r:id="rId16"/>
    <p:sldId id="617" r:id="rId17"/>
    <p:sldId id="839" r:id="rId18"/>
    <p:sldId id="840" r:id="rId19"/>
    <p:sldId id="1387" r:id="rId20"/>
    <p:sldId id="1533" r:id="rId21"/>
    <p:sldId id="1495" r:id="rId22"/>
    <p:sldId id="1498" r:id="rId23"/>
    <p:sldId id="1499" r:id="rId24"/>
    <p:sldId id="1534" r:id="rId25"/>
    <p:sldId id="1505" r:id="rId26"/>
    <p:sldId id="1536" r:id="rId27"/>
    <p:sldId id="1510" r:id="rId28"/>
    <p:sldId id="1537" r:id="rId29"/>
    <p:sldId id="1504" r:id="rId30"/>
    <p:sldId id="1503" r:id="rId31"/>
    <p:sldId id="1502" r:id="rId32"/>
    <p:sldId id="1508" r:id="rId33"/>
    <p:sldId id="1461" r:id="rId34"/>
    <p:sldId id="1462" r:id="rId35"/>
    <p:sldId id="1511" r:id="rId36"/>
    <p:sldId id="1463" r:id="rId37"/>
    <p:sldId id="1512" r:id="rId38"/>
    <p:sldId id="1541" r:id="rId39"/>
    <p:sldId id="1459" r:id="rId40"/>
    <p:sldId id="1514" r:id="rId41"/>
    <p:sldId id="1513" r:id="rId42"/>
    <p:sldId id="1469" r:id="rId43"/>
    <p:sldId id="1538" r:id="rId44"/>
    <p:sldId id="1475" r:id="rId45"/>
    <p:sldId id="1477" r:id="rId46"/>
    <p:sldId id="1515" r:id="rId47"/>
    <p:sldId id="1520" r:id="rId48"/>
    <p:sldId id="1516" r:id="rId49"/>
    <p:sldId id="1517" r:id="rId50"/>
    <p:sldId id="1518" r:id="rId51"/>
    <p:sldId id="1519" r:id="rId52"/>
    <p:sldId id="1483" r:id="rId53"/>
    <p:sldId id="1484" r:id="rId54"/>
    <p:sldId id="1486" r:id="rId55"/>
    <p:sldId id="1525" r:id="rId56"/>
    <p:sldId id="1521" r:id="rId57"/>
    <p:sldId id="1526" r:id="rId58"/>
    <p:sldId id="1531" r:id="rId59"/>
    <p:sldId id="1528" r:id="rId60"/>
    <p:sldId id="1532" r:id="rId61"/>
    <p:sldId id="1539" r:id="rId62"/>
    <p:sldId id="1522" r:id="rId63"/>
    <p:sldId id="1524" r:id="rId64"/>
    <p:sldId id="1523" r:id="rId65"/>
    <p:sldId id="1527" r:id="rId66"/>
    <p:sldId id="1490" r:id="rId67"/>
    <p:sldId id="1540" r:id="rId68"/>
    <p:sldId id="1466" r:id="rId69"/>
    <p:sldId id="1491" r:id="rId70"/>
    <p:sldId id="1467" r:id="rId71"/>
    <p:sldId id="1468" r:id="rId72"/>
    <p:sldId id="1529" r:id="rId73"/>
    <p:sldId id="1492" r:id="rId74"/>
    <p:sldId id="1446" r:id="rId75"/>
    <p:sldId id="1542" r:id="rId76"/>
    <p:sldId id="268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B7"/>
    <a:srgbClr val="66FFCC"/>
    <a:srgbClr val="002060"/>
    <a:srgbClr val="DBE2E5"/>
    <a:srgbClr val="9DD8ED"/>
    <a:srgbClr val="0093EE"/>
    <a:srgbClr val="7642DE"/>
    <a:srgbClr val="03B0FD"/>
    <a:srgbClr val="8437AF"/>
    <a:srgbClr val="AED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1" autoAdjust="0"/>
    <p:restoredTop sz="94764" autoAdjust="0"/>
  </p:normalViewPr>
  <p:slideViewPr>
    <p:cSldViewPr snapToGrid="0">
      <p:cViewPr varScale="1">
        <p:scale>
          <a:sx n="110" d="100"/>
          <a:sy n="110" d="100"/>
        </p:scale>
        <p:origin x="19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6069E12-EB34-D3E6-23CE-538698E95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B2CB25-0DB8-BA65-E2AA-AE84353F6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888BC-CFCE-4EC5-92F8-22444DCB6DA0}" type="datetimeFigureOut">
              <a:rPr lang="ko-KR" altLang="en-US" smtClean="0"/>
              <a:t>2023. 7. 17.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030BCC-2817-9A12-6B25-02972C9679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39B2A-D260-5299-2D3C-EA041295B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E2B7-F09C-48C9-8883-F5039C67E9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51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B9A56-867F-41CF-A1F1-499293488952}" type="datetimeFigureOut">
              <a:rPr lang="ko-KR" altLang="en-US" smtClean="0"/>
              <a:t>2023. 7. 17.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B23D-2D7B-4EC4-AB4D-389E7AA953E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6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8;p1">
            <a:extLst>
              <a:ext uri="{FF2B5EF4-FFF2-40B4-BE49-F238E27FC236}">
                <a16:creationId xmlns:a16="http://schemas.microsoft.com/office/drawing/2014/main" id="{ACCF4A27-9C9C-DF24-63E4-81AB3A14FE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1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14F7C-CA69-1B1F-0CF7-8CA108F9D50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59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제목 7">
            <a:extLst>
              <a:ext uri="{FF2B5EF4-FFF2-40B4-BE49-F238E27FC236}">
                <a16:creationId xmlns:a16="http://schemas.microsoft.com/office/drawing/2014/main" id="{E2E3B9BA-C5C5-6781-9501-2AEE236A1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60" y="1981200"/>
            <a:ext cx="10515600" cy="766363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</a:lstStyle>
          <a:p>
            <a:r>
              <a:rPr lang="ko-KR" altLang="en-US" sz="4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강의 주제를 이곳에 적어주세요</a:t>
            </a:r>
          </a:p>
        </p:txBody>
      </p:sp>
      <p:sp>
        <p:nvSpPr>
          <p:cNvPr id="36" name="텍스트 개체 틀 8">
            <a:extLst>
              <a:ext uri="{FF2B5EF4-FFF2-40B4-BE49-F238E27FC236}">
                <a16:creationId xmlns:a16="http://schemas.microsoft.com/office/drawing/2014/main" id="{3E105C77-769C-3D0E-2DB8-4D0C8DFF0C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560" y="1484313"/>
            <a:ext cx="4404360" cy="537526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SESSION</a:t>
            </a:r>
            <a:r>
              <a:rPr lang="ko-KR" altLang="en-US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??</a:t>
            </a:r>
            <a:endParaRPr lang="ko-KR" altLang="en-US" sz="28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931C2C-7F9C-B563-93AA-4B260E6F56BE}"/>
              </a:ext>
            </a:extLst>
          </p:cNvPr>
          <p:cNvCxnSpPr>
            <a:cxnSpLocks/>
          </p:cNvCxnSpPr>
          <p:nvPr userDrawn="1"/>
        </p:nvCxnSpPr>
        <p:spPr>
          <a:xfrm>
            <a:off x="543560" y="2747963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12">
            <a:extLst>
              <a:ext uri="{FF2B5EF4-FFF2-40B4-BE49-F238E27FC236}">
                <a16:creationId xmlns:a16="http://schemas.microsoft.com/office/drawing/2014/main" id="{0FA81ADF-277D-1487-020E-76E3A7838D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60" y="3286799"/>
            <a:ext cx="5091112" cy="1173719"/>
          </a:xfrm>
        </p:spPr>
        <p:txBody>
          <a:bodyPr wrap="square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None/>
              <a:defRPr lang="ko-KR" altLang="en-US" sz="1200" kern="1200" dirty="0" smtClean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44" name="텍스트 개체 틀 14">
            <a:extLst>
              <a:ext uri="{FF2B5EF4-FFF2-40B4-BE49-F238E27FC236}">
                <a16:creationId xmlns:a16="http://schemas.microsoft.com/office/drawing/2014/main" id="{1256D960-C075-FBC5-ED70-1071B285D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560" y="2734865"/>
            <a:ext cx="6634162" cy="5096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홍길동</a:t>
            </a:r>
            <a:r>
              <a:rPr lang="en-US" altLang="ko-KR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│ </a:t>
            </a:r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직함을 이곳에 적어주세요</a:t>
            </a:r>
            <a:endParaRPr lang="ko-KR" altLang="en-US" dirty="0"/>
          </a:p>
        </p:txBody>
      </p:sp>
      <p:pic>
        <p:nvPicPr>
          <p:cNvPr id="45" name="그림 4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D006EB0-2A10-7390-C04D-E40410DE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6324612"/>
            <a:ext cx="724069" cy="34755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043167B-9AD3-B34F-DB9D-0DC3AEF48C51}"/>
              </a:ext>
            </a:extLst>
          </p:cNvPr>
          <p:cNvSpPr txBox="1"/>
          <p:nvPr userDrawn="1"/>
        </p:nvSpPr>
        <p:spPr>
          <a:xfrm>
            <a:off x="6569765" y="6404165"/>
            <a:ext cx="473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</p:spTree>
    <p:extLst>
      <p:ext uri="{BB962C8B-B14F-4D97-AF65-F5344CB8AC3E}">
        <p14:creationId xmlns:p14="http://schemas.microsoft.com/office/powerpoint/2010/main" val="186093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CBA131-84A7-4CDF-A644-6CD67696C402}"/>
              </a:ext>
            </a:extLst>
          </p:cNvPr>
          <p:cNvSpPr txBox="1"/>
          <p:nvPr userDrawn="1"/>
        </p:nvSpPr>
        <p:spPr>
          <a:xfrm>
            <a:off x="7366954" y="3286799"/>
            <a:ext cx="6908800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서울데이터과학연구회 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Founder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성균관대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한양대학교 겸임교수</a:t>
            </a:r>
            <a:endParaRPr lang="en-US" altLang="ko-KR" sz="12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전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삼성 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SDS Technical Architect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『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야사와 만화로 읽는 인공지능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』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등 저술</a:t>
            </a:r>
            <a:endParaRPr lang="en-US" altLang="ko-KR" sz="14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22" name="Google Shape;98;p1">
            <a:extLst>
              <a:ext uri="{FF2B5EF4-FFF2-40B4-BE49-F238E27FC236}">
                <a16:creationId xmlns:a16="http://schemas.microsoft.com/office/drawing/2014/main" id="{65302721-8838-D057-1D37-CBD01DF93A9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4835" r="25962"/>
          <a:stretch/>
        </p:blipFill>
        <p:spPr>
          <a:xfrm>
            <a:off x="7366954" y="0"/>
            <a:ext cx="482504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A699942C-BA64-2C3F-A32C-02DC23CD56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083" y="454403"/>
            <a:ext cx="1067117" cy="57880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86F926-A203-E60A-1B36-2BB86370B88B}"/>
              </a:ext>
            </a:extLst>
          </p:cNvPr>
          <p:cNvCxnSpPr/>
          <p:nvPr userDrawn="1"/>
        </p:nvCxnSpPr>
        <p:spPr>
          <a:xfrm>
            <a:off x="406083" y="1036321"/>
            <a:ext cx="661447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D1AE0E31-6F2A-1A81-6D8B-EC5544CB0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550" y="1522626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7" name="그림 3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C5ED2A2-5CA0-A93C-2649-38A642269E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6324612"/>
            <a:ext cx="724069" cy="3475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698733E-6923-FBD3-36CE-7C002368052D}"/>
              </a:ext>
            </a:extLst>
          </p:cNvPr>
          <p:cNvSpPr txBox="1"/>
          <p:nvPr userDrawn="1"/>
        </p:nvSpPr>
        <p:spPr>
          <a:xfrm>
            <a:off x="7609840" y="6410960"/>
            <a:ext cx="362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2CA74560-6F45-163D-F10B-B6F09DCFAC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8195" y="689059"/>
            <a:ext cx="3992563" cy="31559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2pPr>
            <a:lvl3pPr marL="9144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3pPr>
            <a:lvl4pPr marL="13716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4pPr>
            <a:lvl5pPr marL="18288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강의 주제를 작게 이곳에 적어주세요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9E9AD1CC-1007-AFC7-6047-26EF8403CE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8640" y="1549399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47" name="텍스트 개체 틀 46">
            <a:extLst>
              <a:ext uri="{FF2B5EF4-FFF2-40B4-BE49-F238E27FC236}">
                <a16:creationId xmlns:a16="http://schemas.microsoft.com/office/drawing/2014/main" id="{4D082FC3-9AA5-4D67-C425-ABCB46FD36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038" y="2028279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  <p:sp>
        <p:nvSpPr>
          <p:cNvPr id="2" name="텍스트 개체 틀 29">
            <a:extLst>
              <a:ext uri="{FF2B5EF4-FFF2-40B4-BE49-F238E27FC236}">
                <a16:creationId xmlns:a16="http://schemas.microsoft.com/office/drawing/2014/main" id="{43FFEE02-1BFC-659D-543C-35748D997F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550" y="2789962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41">
            <a:extLst>
              <a:ext uri="{FF2B5EF4-FFF2-40B4-BE49-F238E27FC236}">
                <a16:creationId xmlns:a16="http://schemas.microsoft.com/office/drawing/2014/main" id="{01D7EABC-6E87-E9D0-57B7-A8668A7481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8640" y="2816735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4" name="텍스트 개체 틀 46">
            <a:extLst>
              <a:ext uri="{FF2B5EF4-FFF2-40B4-BE49-F238E27FC236}">
                <a16:creationId xmlns:a16="http://schemas.microsoft.com/office/drawing/2014/main" id="{F104E74A-10EA-FF90-61CC-8381C9EDEB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1038" y="3295615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  <p:sp>
        <p:nvSpPr>
          <p:cNvPr id="5" name="텍스트 개체 틀 29">
            <a:extLst>
              <a:ext uri="{FF2B5EF4-FFF2-40B4-BE49-F238E27FC236}">
                <a16:creationId xmlns:a16="http://schemas.microsoft.com/office/drawing/2014/main" id="{E30AA33D-118D-2E99-F3A2-A1A028C488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550" y="4057298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텍스트 개체 틀 41">
            <a:extLst>
              <a:ext uri="{FF2B5EF4-FFF2-40B4-BE49-F238E27FC236}">
                <a16:creationId xmlns:a16="http://schemas.microsoft.com/office/drawing/2014/main" id="{DB052E97-E78B-D3B1-3B6B-3ADA63F9D4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98640" y="4084071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7" name="텍스트 개체 틀 46">
            <a:extLst>
              <a:ext uri="{FF2B5EF4-FFF2-40B4-BE49-F238E27FC236}">
                <a16:creationId xmlns:a16="http://schemas.microsoft.com/office/drawing/2014/main" id="{68F945D3-48D8-07B9-BC2A-4045080BAF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1038" y="4562951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  <p:sp>
        <p:nvSpPr>
          <p:cNvPr id="8" name="텍스트 개체 틀 29">
            <a:extLst>
              <a:ext uri="{FF2B5EF4-FFF2-40B4-BE49-F238E27FC236}">
                <a16:creationId xmlns:a16="http://schemas.microsoft.com/office/drawing/2014/main" id="{84D0B9FC-D36A-9356-A00E-DDE3BF511A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550" y="5324635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텍스트 개체 틀 41">
            <a:extLst>
              <a:ext uri="{FF2B5EF4-FFF2-40B4-BE49-F238E27FC236}">
                <a16:creationId xmlns:a16="http://schemas.microsoft.com/office/drawing/2014/main" id="{0EB4785A-ACCC-B962-69BF-F53EACFCD7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98640" y="5351408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10" name="텍스트 개체 틀 46">
            <a:extLst>
              <a:ext uri="{FF2B5EF4-FFF2-40B4-BE49-F238E27FC236}">
                <a16:creationId xmlns:a16="http://schemas.microsoft.com/office/drawing/2014/main" id="{AB00C42F-D323-9904-5C46-E4146D0358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31038" y="5830288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51082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8;p1">
            <a:extLst>
              <a:ext uri="{FF2B5EF4-FFF2-40B4-BE49-F238E27FC236}">
                <a16:creationId xmlns:a16="http://schemas.microsoft.com/office/drawing/2014/main" id="{B87C3992-BB85-6552-6981-666C99CCEEA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1" t="15371" b="1"/>
          <a:stretch/>
        </p:blipFill>
        <p:spPr>
          <a:xfrm>
            <a:off x="0" y="0"/>
            <a:ext cx="12192000" cy="580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110024-07E4-0803-FBC5-5AA86CD97408}"/>
              </a:ext>
            </a:extLst>
          </p:cNvPr>
          <p:cNvSpPr/>
          <p:nvPr userDrawn="1"/>
        </p:nvSpPr>
        <p:spPr>
          <a:xfrm>
            <a:off x="1" y="0"/>
            <a:ext cx="12191999" cy="5803749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59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19034-85A5-9830-A63F-312EF1926185}"/>
              </a:ext>
            </a:extLst>
          </p:cNvPr>
          <p:cNvSpPr txBox="1"/>
          <p:nvPr userDrawn="1"/>
        </p:nvSpPr>
        <p:spPr>
          <a:xfrm>
            <a:off x="7345017" y="6410960"/>
            <a:ext cx="3891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B87B77E-50B0-8575-2803-AD45A2343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671" y="6324612"/>
            <a:ext cx="727398" cy="3491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636A42-E827-684F-3E3B-69D28AE46BE5}"/>
              </a:ext>
            </a:extLst>
          </p:cNvPr>
          <p:cNvSpPr/>
          <p:nvPr userDrawn="1"/>
        </p:nvSpPr>
        <p:spPr>
          <a:xfrm flipH="1">
            <a:off x="353962" y="5910695"/>
            <a:ext cx="638522" cy="69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8AAAA4-E529-9D02-2B4F-23B239A88CDF}"/>
              </a:ext>
            </a:extLst>
          </p:cNvPr>
          <p:cNvSpPr/>
          <p:nvPr userDrawn="1"/>
        </p:nvSpPr>
        <p:spPr>
          <a:xfrm flipH="1">
            <a:off x="1095161" y="5910695"/>
            <a:ext cx="638522" cy="694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62431-DD1E-0D86-9487-E27512DA7D54}"/>
              </a:ext>
            </a:extLst>
          </p:cNvPr>
          <p:cNvSpPr/>
          <p:nvPr userDrawn="1"/>
        </p:nvSpPr>
        <p:spPr>
          <a:xfrm flipH="1">
            <a:off x="1836360" y="5910695"/>
            <a:ext cx="638522" cy="6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86F22A-196A-611D-3432-02CD9027ABF3}"/>
              </a:ext>
            </a:extLst>
          </p:cNvPr>
          <p:cNvSpPr/>
          <p:nvPr userDrawn="1"/>
        </p:nvSpPr>
        <p:spPr>
          <a:xfrm flipH="1">
            <a:off x="2577559" y="5910695"/>
            <a:ext cx="638522" cy="69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734C98-B0E6-0148-D2B9-261D9FE4AEDE}"/>
              </a:ext>
            </a:extLst>
          </p:cNvPr>
          <p:cNvSpPr/>
          <p:nvPr userDrawn="1"/>
        </p:nvSpPr>
        <p:spPr>
          <a:xfrm flipH="1">
            <a:off x="4059957" y="5910695"/>
            <a:ext cx="638522" cy="694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6FE9-41AE-CCE7-7578-6B21181E7DD8}"/>
              </a:ext>
            </a:extLst>
          </p:cNvPr>
          <p:cNvSpPr/>
          <p:nvPr userDrawn="1"/>
        </p:nvSpPr>
        <p:spPr>
          <a:xfrm flipH="1">
            <a:off x="5542358" y="5910695"/>
            <a:ext cx="638522" cy="694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565338-F76B-4532-4D3C-DDF576557AB2}"/>
              </a:ext>
            </a:extLst>
          </p:cNvPr>
          <p:cNvSpPr/>
          <p:nvPr userDrawn="1"/>
        </p:nvSpPr>
        <p:spPr>
          <a:xfrm flipH="1">
            <a:off x="4801156" y="5910695"/>
            <a:ext cx="638522" cy="694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2D51C-CBB3-EB21-8819-6D371A8B4714}"/>
              </a:ext>
            </a:extLst>
          </p:cNvPr>
          <p:cNvSpPr/>
          <p:nvPr userDrawn="1"/>
        </p:nvSpPr>
        <p:spPr>
          <a:xfrm flipH="1">
            <a:off x="3318758" y="5910695"/>
            <a:ext cx="638522" cy="69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9733ED-FD1D-A023-F039-F68C533949F0}"/>
              </a:ext>
            </a:extLst>
          </p:cNvPr>
          <p:cNvCxnSpPr>
            <a:cxnSpLocks/>
          </p:cNvCxnSpPr>
          <p:nvPr userDrawn="1"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6">
            <a:extLst>
              <a:ext uri="{FF2B5EF4-FFF2-40B4-BE49-F238E27FC236}">
                <a16:creationId xmlns:a16="http://schemas.microsoft.com/office/drawing/2014/main" id="{CCAAE4BE-C2BF-9E6C-2457-0931AD534E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711" y="2083609"/>
            <a:ext cx="10515600" cy="84253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1 ChatGPT</a:t>
            </a:r>
            <a:r>
              <a:rPr lang="ko-KR" altLang="en-US" dirty="0"/>
              <a:t>란 무엇인가</a:t>
            </a:r>
            <a:r>
              <a:rPr lang="en-US" altLang="ko-KR" dirty="0"/>
              <a:t>(</a:t>
            </a:r>
            <a:r>
              <a:rPr lang="ko-KR" altLang="en-US" dirty="0"/>
              <a:t>소제목은 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B65E8D7-4142-61C1-AC78-5101399219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043" y="3083161"/>
            <a:ext cx="7888886" cy="3527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>
                <a:latin typeface="+mj-ea"/>
                <a:ea typeface="+mj-ea"/>
              </a:rPr>
              <a:t>컨퍼런스에서 함께 </a:t>
            </a:r>
            <a:r>
              <a:rPr lang="ko-KR" altLang="en-US" dirty="0" err="1">
                <a:latin typeface="+mj-ea"/>
                <a:ea typeface="+mj-ea"/>
              </a:rPr>
              <a:t>알아가봅시다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부제는 여기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89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8;p1">
            <a:extLst>
              <a:ext uri="{FF2B5EF4-FFF2-40B4-BE49-F238E27FC236}">
                <a16:creationId xmlns:a16="http://schemas.microsoft.com/office/drawing/2014/main" id="{4E29C42B-2225-65B8-4C73-C87C962264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9829" t="39042" b="56903"/>
          <a:stretch/>
        </p:blipFill>
        <p:spPr>
          <a:xfrm>
            <a:off x="0" y="6579908"/>
            <a:ext cx="12192000" cy="278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24B7D6-3031-89E1-6BD3-F54E3AA716F4}"/>
              </a:ext>
            </a:extLst>
          </p:cNvPr>
          <p:cNvCxnSpPr>
            <a:cxnSpLocks/>
          </p:cNvCxnSpPr>
          <p:nvPr userDrawn="1"/>
        </p:nvCxnSpPr>
        <p:spPr>
          <a:xfrm>
            <a:off x="219356" y="675245"/>
            <a:ext cx="1175328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C0EEC-9E73-69CC-DC10-3C6229B1A771}"/>
              </a:ext>
            </a:extLst>
          </p:cNvPr>
          <p:cNvSpPr txBox="1"/>
          <p:nvPr userDrawn="1"/>
        </p:nvSpPr>
        <p:spPr>
          <a:xfrm>
            <a:off x="7215809" y="333433"/>
            <a:ext cx="396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C063695-F3E6-0A09-FEBE-82B18A88AA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46" y="247085"/>
            <a:ext cx="727398" cy="349151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04627B7E-3BA4-347A-66FF-F7E7157AD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356" y="199861"/>
            <a:ext cx="5900120" cy="47538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 ChatGPT</a:t>
            </a:r>
            <a:r>
              <a:rPr lang="ko-KR" altLang="en-US" dirty="0"/>
              <a:t>란 무엇인가</a:t>
            </a:r>
          </a:p>
        </p:txBody>
      </p:sp>
    </p:spTree>
    <p:extLst>
      <p:ext uri="{BB962C8B-B14F-4D97-AF65-F5344CB8AC3E}">
        <p14:creationId xmlns:p14="http://schemas.microsoft.com/office/powerpoint/2010/main" val="65549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8;p1">
            <a:extLst>
              <a:ext uri="{FF2B5EF4-FFF2-40B4-BE49-F238E27FC236}">
                <a16:creationId xmlns:a16="http://schemas.microsoft.com/office/drawing/2014/main" id="{ACCF4A27-9C9C-DF24-63E4-81AB3A14FE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1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14F7C-CA69-1B1F-0CF7-8CA108F9D5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59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5" name="그림 4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D006EB0-2A10-7390-C04D-E40410DE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6324612"/>
            <a:ext cx="724069" cy="34755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043167B-9AD3-B34F-DB9D-0DC3AEF48C51}"/>
              </a:ext>
            </a:extLst>
          </p:cNvPr>
          <p:cNvSpPr txBox="1"/>
          <p:nvPr userDrawn="1"/>
        </p:nvSpPr>
        <p:spPr>
          <a:xfrm>
            <a:off x="6828183" y="6404165"/>
            <a:ext cx="447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1B708A-BF97-515F-9A88-F0BCBBD4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8" y="1736437"/>
            <a:ext cx="10515600" cy="1205490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95B1D-F279-FCC2-FA5C-5B1013DF748A}"/>
              </a:ext>
            </a:extLst>
          </p:cNvPr>
          <p:cNvSpPr txBox="1"/>
          <p:nvPr userDrawn="1"/>
        </p:nvSpPr>
        <p:spPr>
          <a:xfrm>
            <a:off x="453257" y="6434943"/>
            <a:ext cx="7027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본 컨퍼런스는 위데이터랩㈜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한국열린사이버대학교의 지원을 받아 개최되었습니다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9D7EA3-3693-6266-B909-6E79F19C682C}"/>
              </a:ext>
            </a:extLst>
          </p:cNvPr>
          <p:cNvCxnSpPr>
            <a:cxnSpLocks/>
          </p:cNvCxnSpPr>
          <p:nvPr userDrawn="1"/>
        </p:nvCxnSpPr>
        <p:spPr>
          <a:xfrm>
            <a:off x="543560" y="2923454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3D42548-57B1-32E7-356F-9BB5D5DEDA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257" y="5529363"/>
            <a:ext cx="3423285" cy="7952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40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2pPr>
            <a:lvl3pPr marL="9144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3pPr>
            <a:lvl4pPr marL="13716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4pPr>
            <a:lvl5pPr marL="18288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5pPr>
          </a:lstStyle>
          <a:p>
            <a:pPr lvl="0"/>
            <a:r>
              <a:rPr lang="en-US" altLang="ko-KR" dirty="0"/>
              <a:t>Contacts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010-6400-9127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edu@wedatalab.com</a:t>
            </a:r>
            <a:endParaRPr lang="ko-KR" altLang="en-US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8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22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07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0B5A5-04DC-27A6-6373-B15437EA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8D6554-8B7C-2B5D-46A9-1D54A2EC3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8D0A6-64BE-EA39-DF88-AAAF6017D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71EB-6BA8-4E0D-8032-2A4859041DE8}" type="datetimeFigureOut">
              <a:rPr lang="ko-KR" altLang="en-US" smtClean="0"/>
              <a:t>2023. 7. 17.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AFEF0-10C1-02FA-CF4D-F94FE5587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1E542-A4C7-1DA0-E06C-53FA4F17F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6F68-2997-4F30-88FC-939E4F56F4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55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8" r:id="rId5"/>
    <p:sldLayoutId id="2147483654" r:id="rId6"/>
    <p:sldLayoutId id="2147483659" r:id="rId7"/>
    <p:sldLayoutId id="214748366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55A984-4729-A1DB-49C7-ABE0ACA4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From DNN to GPT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337BBA8-8227-F245-D1A2-DBA9F0150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SESSION 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F293D6-60FC-9400-6C02-AF03B21F1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인공지능 전공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SW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개발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15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년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딥러닝 실무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7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년</a:t>
            </a:r>
            <a:endParaRPr lang="en-US" altLang="ko-KR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KTH</a:t>
            </a:r>
            <a:r>
              <a:rPr lang="ko-KR" altLang="en-US" dirty="0"/>
              <a:t> 개발 리드</a:t>
            </a:r>
            <a:r>
              <a:rPr lang="en-US" altLang="ko-KR" dirty="0"/>
              <a:t>,</a:t>
            </a:r>
            <a:r>
              <a:rPr lang="ko-KR" altLang="en-US" dirty="0"/>
              <a:t> 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CCT </a:t>
            </a:r>
            <a:r>
              <a:rPr lang="ko-KR" altLang="en-US" dirty="0"/>
              <a:t>아키텍트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전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엑셈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AI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사업부 이사</a:t>
            </a:r>
            <a:endParaRPr lang="en-US" altLang="ko-KR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010-2327-7594,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dh-rim@hanmail.net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3FD5D83-7951-FE3E-E90F-554961BEEF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임도형</a:t>
            </a:r>
            <a:r>
              <a:rPr lang="en-US" altLang="ko-KR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│ </a:t>
            </a:r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로완 </a:t>
            </a:r>
            <a:r>
              <a:rPr lang="en-US" altLang="ko-KR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1088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144287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시계열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408198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743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743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61287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is my cat ? cat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my cat ? cat sat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? cat sat 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 cat sat on chair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-</a:t>
            </a:r>
            <a:r>
              <a:rPr lang="ko-KR" altLang="en-US" dirty="0"/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1847603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57341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 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 dirty="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Seq2Seq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75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43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A2251D-F121-CB6E-634A-2E6C3AAF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6C34AA-0CC7-6F0F-13E1-D84446F1BC19}"/>
              </a:ext>
            </a:extLst>
          </p:cNvPr>
          <p:cNvSpPr/>
          <p:nvPr/>
        </p:nvSpPr>
        <p:spPr>
          <a:xfrm>
            <a:off x="6279402" y="3689325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BA30D6-FFBD-D00B-6518-1F1C5C47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739045" y="4061440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066978-733C-EDE6-5C89-6CC508F2EAA2}"/>
              </a:ext>
            </a:extLst>
          </p:cNvPr>
          <p:cNvSpPr/>
          <p:nvPr/>
        </p:nvSpPr>
        <p:spPr>
          <a:xfrm>
            <a:off x="6279402" y="3689325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532103-A752-1FF8-838A-40EFB7FA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941477" y="3417421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0C7915-74B2-32B0-A6CF-DEC7BAF4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7640044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358A7-35E2-0E9C-3FBC-91D4D43CF549}"/>
              </a:ext>
            </a:extLst>
          </p:cNvPr>
          <p:cNvSpPr/>
          <p:nvPr/>
        </p:nvSpPr>
        <p:spPr>
          <a:xfrm>
            <a:off x="7602830" y="3731711"/>
            <a:ext cx="444135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F5C7B7-B731-3CB2-7E6A-EA6F29FB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8277379" y="3597085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C923D-F447-2733-76F0-8A2FFC2E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952768" y="3604504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1D3BF4-8060-0679-00FF-92234431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656794" y="3530412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99D17-F708-EA49-421B-C99961E5EC3C}"/>
              </a:ext>
            </a:extLst>
          </p:cNvPr>
          <p:cNvSpPr/>
          <p:nvPr/>
        </p:nvSpPr>
        <p:spPr>
          <a:xfrm>
            <a:off x="10705672" y="3741782"/>
            <a:ext cx="114601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92D63-8B9A-1391-3C27-EC3EE1D0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41EC59-F789-9D43-6610-E1D969515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8183880" y="3576291"/>
            <a:ext cx="808600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130A2A-C60E-C560-3989-80A95C3D1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35" y="3861796"/>
            <a:ext cx="3864029" cy="1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2" y="2526943"/>
            <a:ext cx="36703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942194-D10C-9E2E-CED2-84B78A523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35" y="3861796"/>
            <a:ext cx="3864029" cy="1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93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value, query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09DA08-674A-8868-EB36-9189079A20CC}"/>
              </a:ext>
            </a:extLst>
          </p:cNvPr>
          <p:cNvSpPr/>
          <p:nvPr/>
        </p:nvSpPr>
        <p:spPr>
          <a:xfrm>
            <a:off x="9015154" y="2476176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8986D4-BEFF-7ED4-E518-983FE793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52" y="2649272"/>
            <a:ext cx="4870034" cy="1494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5A0F62-9FD1-FC05-747A-2B9150EF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63" y="4691724"/>
            <a:ext cx="4870031" cy="14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7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C8A09F-5828-B7E8-E8AC-46AF479B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96" y="2976585"/>
            <a:ext cx="4756584" cy="21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8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거리를 구하고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스케일링 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결과 증폭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6E2CC-A208-58C3-8AD5-6B6F7CF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94" y="162654"/>
            <a:ext cx="5881257" cy="636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1945F-7C1B-49CA-D983-B4D5CC58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2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연산자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D9DE2-F2F0-C369-6E57-9E371359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0" y="1263459"/>
            <a:ext cx="2539478" cy="4770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936E3-8326-E620-96E9-64A165FA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30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실제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8278-133D-A656-3FF2-39E7523A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6" y="2471170"/>
            <a:ext cx="10908896" cy="282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0B70-760B-6E5B-81C6-1B01804975A2}"/>
              </a:ext>
            </a:extLst>
          </p:cNvPr>
          <p:cNvSpPr txBox="1"/>
          <p:nvPr/>
        </p:nvSpPr>
        <p:spPr>
          <a:xfrm>
            <a:off x="9188135" y="5944813"/>
            <a:ext cx="22926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 dirty="0"/>
              <a:t>from https://wikidocs.net/162098</a:t>
            </a:r>
            <a:endParaRPr kumimoji="1" lang="ko-US" altLang="en-US" sz="1050"/>
          </a:p>
        </p:txBody>
      </p:sp>
    </p:spTree>
    <p:extLst>
      <p:ext uri="{BB962C8B-B14F-4D97-AF65-F5344CB8AC3E}">
        <p14:creationId xmlns:p14="http://schemas.microsoft.com/office/powerpoint/2010/main" val="204649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221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2895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Attention Mechanism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2895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Attention Mechanism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94" y="2340379"/>
            <a:ext cx="6045386" cy="3508089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168" y="3520348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Key, Value</a:t>
            </a:r>
            <a:endParaRPr lang="ko-KR" altLang="en-US" sz="12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93A3912-E65E-D690-DA62-545DC1B5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756" y="3520349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Query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2895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Mechanism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3" y="4002424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7235796" y="3837377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4949825" y="4753812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3010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head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</a:t>
            </a:r>
            <a:r>
              <a:rPr lang="ko-KR" altLang="en-US" sz="2400" dirty="0" err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여러개</a:t>
            </a:r>
            <a:r>
              <a:rPr lang="ko-KR" altLang="en-US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적용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3" y="3069593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4467196" y="2904546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2181225" y="3820981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3B2C-DD36-46EB-0C7C-FA0884B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56" y="2543322"/>
            <a:ext cx="5419356" cy="2799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E9B4F-35AC-A6A2-B684-0DAA9F1545C2}"/>
              </a:ext>
            </a:extLst>
          </p:cNvPr>
          <p:cNvSpPr/>
          <p:nvPr/>
        </p:nvSpPr>
        <p:spPr>
          <a:xfrm>
            <a:off x="6165078" y="2455575"/>
            <a:ext cx="5857588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8B737-CE40-41AF-B0EC-782738FEDE3C}"/>
              </a:ext>
            </a:extLst>
          </p:cNvPr>
          <p:cNvSpPr/>
          <p:nvPr/>
        </p:nvSpPr>
        <p:spPr>
          <a:xfrm>
            <a:off x="5391937" y="3429000"/>
            <a:ext cx="816237" cy="173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25673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339919-9228-26BF-E738-233BA877E5C2}"/>
              </a:ext>
            </a:extLst>
          </p:cNvPr>
          <p:cNvSpPr/>
          <p:nvPr/>
        </p:nvSpPr>
        <p:spPr>
          <a:xfrm>
            <a:off x="2396376" y="4886408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FFE0-60F0-D0D8-307F-BF214EEC3933}"/>
              </a:ext>
            </a:extLst>
          </p:cNvPr>
          <p:cNvSpPr/>
          <p:nvPr/>
        </p:nvSpPr>
        <p:spPr>
          <a:xfrm>
            <a:off x="4467196" y="3780395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388D424-D49F-C0FD-8EEF-40887D9E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043" y="3425459"/>
            <a:ext cx="133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b="1" dirty="0"/>
              <a:t>Multi-head</a:t>
            </a:r>
          </a:p>
          <a:p>
            <a:pPr algn="ctr"/>
            <a:r>
              <a:rPr lang="en-US" altLang="ko-KR" sz="1200" b="1" dirty="0"/>
              <a:t>attention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60D53-02CB-D533-FCC4-9893F7FA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49" y="3904497"/>
            <a:ext cx="2569447" cy="1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Bert, GPT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352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0258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547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72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D0203-35F4-0C5E-C232-3C267867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94" y="330095"/>
            <a:ext cx="2221477" cy="6036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2F19-EFF6-A6E9-D132-19272FFD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15" y="320248"/>
            <a:ext cx="3025834" cy="6036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533CC-2709-AC86-92A5-FD598D0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10" y="457199"/>
            <a:ext cx="2289175" cy="57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4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7228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ChatGPT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ChatGPT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web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사용하여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GPT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사용할 수 있게 하는 서비스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32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FCF994-FEEA-DF2C-7EB0-D21B5CFB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C09F6C-9FC6-5B15-F5F8-0F315EC8C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Contacts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010-6400-9127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edu@wedatalab.com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43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tGPT 컨퍼런스 템플릿">
      <a:dk1>
        <a:srgbClr val="080808"/>
      </a:dk1>
      <a:lt1>
        <a:sysClr val="window" lastClr="FFFFFF"/>
      </a:lt1>
      <a:dk2>
        <a:srgbClr val="000155"/>
      </a:dk2>
      <a:lt2>
        <a:srgbClr val="DFE3E5"/>
      </a:lt2>
      <a:accent1>
        <a:srgbClr val="09B3FF"/>
      </a:accent1>
      <a:accent2>
        <a:srgbClr val="425EEC"/>
      </a:accent2>
      <a:accent3>
        <a:srgbClr val="7D1BDF"/>
      </a:accent3>
      <a:accent4>
        <a:srgbClr val="0CEAD5"/>
      </a:accent4>
      <a:accent5>
        <a:srgbClr val="8DD9E3"/>
      </a:accent5>
      <a:accent6>
        <a:srgbClr val="5196CF"/>
      </a:accent6>
      <a:hlink>
        <a:srgbClr val="0AB4F0"/>
      </a:hlink>
      <a:folHlink>
        <a:srgbClr val="9F48E0"/>
      </a:folHlink>
    </a:clrScheme>
    <a:fontScheme name="서데연 ChatGPT 컨퍼런스 템플릿">
      <a:majorFont>
        <a:latin typeface="나눔스퀘어OTF_ac Light"/>
        <a:ea typeface="나눔스퀘어OTF_ac Light"/>
        <a:cs typeface=""/>
      </a:majorFont>
      <a:minorFont>
        <a:latin typeface="나눔스퀘어OTF_ac"/>
        <a:ea typeface="나눔스퀘어OTF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BE2E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1475</Words>
  <Application>Microsoft Macintosh PowerPoint</Application>
  <PresentationFormat>와이드스크린</PresentationFormat>
  <Paragraphs>371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나눔스퀘어OTF_ac</vt:lpstr>
      <vt:lpstr>나눔스퀘어OTF_ac Light</vt:lpstr>
      <vt:lpstr>맑은 고딕</vt:lpstr>
      <vt:lpstr>NanumSquare</vt:lpstr>
      <vt:lpstr>NanumSquareOTF</vt:lpstr>
      <vt:lpstr>Arial</vt:lpstr>
      <vt:lpstr>Office 테마</vt:lpstr>
      <vt:lpstr>From DNN to GPT</vt:lpstr>
      <vt:lpstr>딥러닝 다시 정리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시계열 데이터 처리</vt:lpstr>
      <vt:lpstr>PowerPoint 프레젠테이션</vt:lpstr>
      <vt:lpstr>PowerPoint 프레젠테이션</vt:lpstr>
      <vt:lpstr>PowerPoint 프레젠테이션</vt:lpstr>
      <vt:lpstr>자연어 데이터 예측</vt:lpstr>
      <vt:lpstr>PowerPoint 프레젠테이션</vt:lpstr>
      <vt:lpstr>자연어 데이터 처리 - 토크나이징</vt:lpstr>
      <vt:lpstr>PowerPoint 프레젠테이션</vt:lpstr>
      <vt:lpstr>자연어 데이터 처리 – 임베딩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Seq2Seq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Transformer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Bert, GPT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박시은[ 학부재학 / 화공생명공학과 ]</dc:creator>
  <cp:lastModifiedBy>도형 임</cp:lastModifiedBy>
  <cp:revision>28</cp:revision>
  <dcterms:created xsi:type="dcterms:W3CDTF">2023-07-06T06:16:36Z</dcterms:created>
  <dcterms:modified xsi:type="dcterms:W3CDTF">2023-07-17T02:53:25Z</dcterms:modified>
</cp:coreProperties>
</file>